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swald Bold" charset="1" panose="00000800000000000000"/>
      <p:regular r:id="rId27"/>
    </p:embeddedFont>
    <p:embeddedFont>
      <p:font typeface="DM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9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41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VAG5KnNB8BM.mp4" Type="http://schemas.openxmlformats.org/officeDocument/2006/relationships/video"/><Relationship Id="rId4" Target="../media/VAG5KnNB8BM.mp4" Type="http://schemas.microsoft.com/office/2007/relationships/media"/><Relationship Id="rId5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3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803622"/>
            <a:chOff x="0" y="0"/>
            <a:chExt cx="1895495" cy="927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927658"/>
            </a:xfrm>
            <a:custGeom>
              <a:avLst/>
              <a:gdLst/>
              <a:ahLst/>
              <a:cxnLst/>
              <a:rect r="r" b="b" t="t" l="l"/>
              <a:pathLst>
                <a:path h="927658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927658"/>
                  </a:lnTo>
                  <a:lnTo>
                    <a:pt x="0" y="927658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946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6347" y="3535692"/>
            <a:ext cx="9815307" cy="306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PROYECTO “SMART TECHNICAL”</a:t>
            </a:r>
          </a:p>
          <a:p>
            <a:pPr algn="ctr">
              <a:lnSpc>
                <a:spcPts val="4918"/>
              </a:lnSpc>
            </a:pPr>
            <a:r>
              <a:rPr lang="en-US" b="true" sz="3563" spc="349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PRESENTACIÓN CAPSTONE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51249" y="6713514"/>
            <a:ext cx="3785502" cy="932180"/>
          </a:xfrm>
          <a:custGeom>
            <a:avLst/>
            <a:gdLst/>
            <a:ahLst/>
            <a:cxnLst/>
            <a:rect r="r" b="b" t="t" l="l"/>
            <a:pathLst>
              <a:path h="932180" w="3785502">
                <a:moveTo>
                  <a:pt x="0" y="0"/>
                </a:moveTo>
                <a:lnTo>
                  <a:pt x="3785502" y="0"/>
                </a:lnTo>
                <a:lnTo>
                  <a:pt x="3785502" y="932180"/>
                </a:lnTo>
                <a:lnTo>
                  <a:pt x="0" y="932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4482074" y="-547329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616619" y="180451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4316114" y="515307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3577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1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1-4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0009214" y="529008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7209" y="82233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2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emana 5-15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459072" y="5051724"/>
            <a:ext cx="1612045" cy="450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24"/>
              </a:lnSpc>
              <a:spcBef>
                <a:spcPct val="0"/>
              </a:spcBef>
            </a:pPr>
            <a:r>
              <a:rPr lang="en-US" b="true" sz="26611" spc="2607">
                <a:solidFill>
                  <a:srgbClr val="EFEFEF"/>
                </a:solidFill>
                <a:latin typeface="Oswald Bold"/>
                <a:ea typeface="Oswald Bold"/>
                <a:cs typeface="Oswald Bold"/>
                <a:sym typeface="Oswald Bold"/>
              </a:rPr>
              <a:t>}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77978" y="8299598"/>
            <a:ext cx="4035508" cy="82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3</a:t>
            </a:r>
          </a:p>
          <a:p>
            <a:pPr algn="ctr">
              <a:lnSpc>
                <a:spcPts val="2925"/>
              </a:lnSpc>
              <a:spcBef>
                <a:spcPct val="0"/>
              </a:spcBef>
            </a:pPr>
            <a:r>
              <a:rPr lang="en-US" sz="2120" spc="20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Semana 16-18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114261" y="2955274"/>
            <a:ext cx="2394141" cy="3703704"/>
          </a:xfrm>
          <a:custGeom>
            <a:avLst/>
            <a:gdLst/>
            <a:ahLst/>
            <a:cxnLst/>
            <a:rect r="r" b="b" t="t" l="l"/>
            <a:pathLst>
              <a:path h="3703704" w="2394141">
                <a:moveTo>
                  <a:pt x="0" y="0"/>
                </a:moveTo>
                <a:lnTo>
                  <a:pt x="2394140" y="0"/>
                </a:lnTo>
                <a:lnTo>
                  <a:pt x="239414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83" t="0" r="-42686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4128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7" y="0"/>
                </a:lnTo>
                <a:lnTo>
                  <a:pt x="4095397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3571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0442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11494" y="4276954"/>
            <a:ext cx="2230666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requisitos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11331" y="2955274"/>
            <a:ext cx="3025594" cy="3703704"/>
            <a:chOff x="0" y="0"/>
            <a:chExt cx="4034125" cy="493827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7981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77981">
                  <a:moveTo>
                    <a:pt x="0" y="0"/>
                  </a:moveTo>
                  <a:lnTo>
                    <a:pt x="2177981" y="0"/>
                  </a:lnTo>
                  <a:lnTo>
                    <a:pt x="2177981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57412" t="0" r="-59509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71238" y="0"/>
              <a:ext cx="2162888" cy="4938272"/>
            </a:xfrm>
            <a:custGeom>
              <a:avLst/>
              <a:gdLst/>
              <a:ahLst/>
              <a:cxnLst/>
              <a:rect r="r" b="b" t="t" l="l"/>
              <a:pathLst>
                <a:path h="4938272" w="2162888">
                  <a:moveTo>
                    <a:pt x="0" y="0"/>
                  </a:moveTo>
                  <a:lnTo>
                    <a:pt x="2162887" y="0"/>
                  </a:lnTo>
                  <a:lnTo>
                    <a:pt x="2162887" y="4938272"/>
                  </a:lnTo>
                  <a:lnTo>
                    <a:pt x="0" y="4938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0343" t="0" r="-478108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47086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Fase de diseño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7336925" y="2955274"/>
            <a:ext cx="4095396" cy="3703704"/>
          </a:xfrm>
          <a:custGeom>
            <a:avLst/>
            <a:gdLst/>
            <a:ahLst/>
            <a:cxnLst/>
            <a:rect r="r" b="b" t="t" l="l"/>
            <a:pathLst>
              <a:path h="3703704" w="4095396">
                <a:moveTo>
                  <a:pt x="0" y="0"/>
                </a:moveTo>
                <a:lnTo>
                  <a:pt x="4095396" y="0"/>
                </a:lnTo>
                <a:lnTo>
                  <a:pt x="4095396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119" t="0" r="-123908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071897" y="4276954"/>
            <a:ext cx="200221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desarrollo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42648" y="2955274"/>
            <a:ext cx="3968710" cy="3703704"/>
          </a:xfrm>
          <a:custGeom>
            <a:avLst/>
            <a:gdLst/>
            <a:ahLst/>
            <a:cxnLst/>
            <a:rect r="r" b="b" t="t" l="l"/>
            <a:pathLst>
              <a:path h="3703704" w="3968710">
                <a:moveTo>
                  <a:pt x="0" y="0"/>
                </a:moveTo>
                <a:lnTo>
                  <a:pt x="3968710" y="0"/>
                </a:lnTo>
                <a:lnTo>
                  <a:pt x="3968710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7333" t="0" r="-63548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202717" y="4350040"/>
            <a:ext cx="1556275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2E2E2E"/>
                </a:solidFill>
                <a:latin typeface="DM Sans"/>
                <a:ea typeface="DM Sans"/>
                <a:cs typeface="DM Sans"/>
                <a:sym typeface="DM Sans"/>
              </a:rPr>
              <a:t>Fase de pruebas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013978" y="2955274"/>
            <a:ext cx="3675175" cy="3703704"/>
          </a:xfrm>
          <a:custGeom>
            <a:avLst/>
            <a:gdLst/>
            <a:ahLst/>
            <a:cxnLst/>
            <a:rect r="r" b="b" t="t" l="l"/>
            <a:pathLst>
              <a:path h="3703704" w="3675175">
                <a:moveTo>
                  <a:pt x="0" y="0"/>
                </a:moveTo>
                <a:lnTo>
                  <a:pt x="3675175" y="0"/>
                </a:lnTo>
                <a:lnTo>
                  <a:pt x="3675175" y="3703704"/>
                </a:lnTo>
                <a:lnTo>
                  <a:pt x="0" y="3703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8907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004578" y="4057879"/>
            <a:ext cx="2608908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Fase de despliegue y presentación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884531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ARQUITECTURA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243616" y="-2768656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47289" y="2257793"/>
            <a:ext cx="7905583" cy="7905583"/>
          </a:xfrm>
          <a:custGeom>
            <a:avLst/>
            <a:gdLst/>
            <a:ahLst/>
            <a:cxnLst/>
            <a:rect r="r" b="b" t="t" l="l"/>
            <a:pathLst>
              <a:path h="7905583" w="7905583">
                <a:moveTo>
                  <a:pt x="0" y="0"/>
                </a:moveTo>
                <a:lnTo>
                  <a:pt x="7905582" y="0"/>
                </a:lnTo>
                <a:lnTo>
                  <a:pt x="7905582" y="7905582"/>
                </a:lnTo>
                <a:lnTo>
                  <a:pt x="0" y="7905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122944" y="4848596"/>
            <a:ext cx="1376611" cy="683559"/>
            <a:chOff x="0" y="0"/>
            <a:chExt cx="362564" cy="1800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2564" cy="180032"/>
            </a:xfrm>
            <a:custGeom>
              <a:avLst/>
              <a:gdLst/>
              <a:ahLst/>
              <a:cxnLst/>
              <a:rect r="r" b="b" t="t" l="l"/>
              <a:pathLst>
                <a:path h="180032" w="362564">
                  <a:moveTo>
                    <a:pt x="90016" y="0"/>
                  </a:moveTo>
                  <a:lnTo>
                    <a:pt x="272548" y="0"/>
                  </a:lnTo>
                  <a:cubicBezTo>
                    <a:pt x="296422" y="0"/>
                    <a:pt x="319318" y="9484"/>
                    <a:pt x="336199" y="26365"/>
                  </a:cubicBezTo>
                  <a:cubicBezTo>
                    <a:pt x="353080" y="43246"/>
                    <a:pt x="362564" y="66142"/>
                    <a:pt x="362564" y="90016"/>
                  </a:cubicBezTo>
                  <a:lnTo>
                    <a:pt x="362564" y="90016"/>
                  </a:lnTo>
                  <a:cubicBezTo>
                    <a:pt x="362564" y="139730"/>
                    <a:pt x="322263" y="180032"/>
                    <a:pt x="272548" y="180032"/>
                  </a:cubicBezTo>
                  <a:lnTo>
                    <a:pt x="90016" y="180032"/>
                  </a:lnTo>
                  <a:cubicBezTo>
                    <a:pt x="40302" y="180032"/>
                    <a:pt x="0" y="139730"/>
                    <a:pt x="0" y="90016"/>
                  </a:cubicBezTo>
                  <a:lnTo>
                    <a:pt x="0" y="90016"/>
                  </a:lnTo>
                  <a:cubicBezTo>
                    <a:pt x="0" y="40302"/>
                    <a:pt x="40302" y="0"/>
                    <a:pt x="9001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62564" cy="199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Mobile (Ionic)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23717" y="4768253"/>
            <a:ext cx="1757119" cy="844244"/>
            <a:chOff x="0" y="0"/>
            <a:chExt cx="462780" cy="2223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62780" cy="222352"/>
            </a:xfrm>
            <a:custGeom>
              <a:avLst/>
              <a:gdLst/>
              <a:ahLst/>
              <a:cxnLst/>
              <a:rect r="r" b="b" t="t" l="l"/>
              <a:pathLst>
                <a:path h="222352" w="462780">
                  <a:moveTo>
                    <a:pt x="111176" y="0"/>
                  </a:moveTo>
                  <a:lnTo>
                    <a:pt x="351604" y="0"/>
                  </a:lnTo>
                  <a:cubicBezTo>
                    <a:pt x="381090" y="0"/>
                    <a:pt x="409368" y="11713"/>
                    <a:pt x="430218" y="32563"/>
                  </a:cubicBezTo>
                  <a:cubicBezTo>
                    <a:pt x="451067" y="53412"/>
                    <a:pt x="462780" y="81690"/>
                    <a:pt x="462780" y="111176"/>
                  </a:cubicBezTo>
                  <a:lnTo>
                    <a:pt x="462780" y="111176"/>
                  </a:lnTo>
                  <a:cubicBezTo>
                    <a:pt x="462780" y="172577"/>
                    <a:pt x="413005" y="222352"/>
                    <a:pt x="351604" y="222352"/>
                  </a:cubicBezTo>
                  <a:lnTo>
                    <a:pt x="111176" y="222352"/>
                  </a:lnTo>
                  <a:cubicBezTo>
                    <a:pt x="81690" y="222352"/>
                    <a:pt x="53412" y="210639"/>
                    <a:pt x="32563" y="189790"/>
                  </a:cubicBezTo>
                  <a:cubicBezTo>
                    <a:pt x="11713" y="168940"/>
                    <a:pt x="0" y="140662"/>
                    <a:pt x="0" y="111176"/>
                  </a:cubicBezTo>
                  <a:lnTo>
                    <a:pt x="0" y="111176"/>
                  </a:lnTo>
                  <a:cubicBezTo>
                    <a:pt x="0" y="81690"/>
                    <a:pt x="11713" y="53412"/>
                    <a:pt x="32563" y="32563"/>
                  </a:cubicBezTo>
                  <a:cubicBezTo>
                    <a:pt x="53412" y="11713"/>
                    <a:pt x="81690" y="0"/>
                    <a:pt x="111176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62780" cy="241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Backend (Python)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75135" y="3225829"/>
            <a:ext cx="2015562" cy="713964"/>
            <a:chOff x="0" y="0"/>
            <a:chExt cx="530848" cy="1880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30848" cy="188040"/>
            </a:xfrm>
            <a:custGeom>
              <a:avLst/>
              <a:gdLst/>
              <a:ahLst/>
              <a:cxnLst/>
              <a:rect r="r" b="b" t="t" l="l"/>
              <a:pathLst>
                <a:path h="188040" w="530848">
                  <a:moveTo>
                    <a:pt x="94020" y="0"/>
                  </a:moveTo>
                  <a:lnTo>
                    <a:pt x="436828" y="0"/>
                  </a:lnTo>
                  <a:cubicBezTo>
                    <a:pt x="461763" y="0"/>
                    <a:pt x="485678" y="9906"/>
                    <a:pt x="503310" y="27538"/>
                  </a:cubicBezTo>
                  <a:cubicBezTo>
                    <a:pt x="520942" y="45170"/>
                    <a:pt x="530848" y="69084"/>
                    <a:pt x="530848" y="94020"/>
                  </a:cubicBezTo>
                  <a:lnTo>
                    <a:pt x="530848" y="94020"/>
                  </a:lnTo>
                  <a:cubicBezTo>
                    <a:pt x="530848" y="145946"/>
                    <a:pt x="488754" y="188040"/>
                    <a:pt x="436828" y="188040"/>
                  </a:cubicBezTo>
                  <a:lnTo>
                    <a:pt x="94020" y="188040"/>
                  </a:lnTo>
                  <a:cubicBezTo>
                    <a:pt x="42094" y="188040"/>
                    <a:pt x="0" y="145946"/>
                    <a:pt x="0" y="94020"/>
                  </a:cubicBezTo>
                  <a:lnTo>
                    <a:pt x="0" y="94020"/>
                  </a:lnTo>
                  <a:cubicBezTo>
                    <a:pt x="0" y="42094"/>
                    <a:pt x="42094" y="0"/>
                    <a:pt x="94020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30848" cy="207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Web Dashboard (Vue.js)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07164" y="6210584"/>
            <a:ext cx="1873672" cy="827402"/>
            <a:chOff x="0" y="0"/>
            <a:chExt cx="493477" cy="2179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Database (MySQL)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207164" y="7599456"/>
            <a:ext cx="1873672" cy="827402"/>
            <a:chOff x="0" y="0"/>
            <a:chExt cx="493477" cy="2179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Cloud (Railway)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442231" y="2888389"/>
            <a:ext cx="474207" cy="337440"/>
          </a:xfrm>
          <a:custGeom>
            <a:avLst/>
            <a:gdLst/>
            <a:ahLst/>
            <a:cxnLst/>
            <a:rect r="r" b="b" t="t" l="l"/>
            <a:pathLst>
              <a:path h="337440" w="474207">
                <a:moveTo>
                  <a:pt x="0" y="0"/>
                </a:moveTo>
                <a:lnTo>
                  <a:pt x="474207" y="0"/>
                </a:lnTo>
                <a:lnTo>
                  <a:pt x="474207" y="337440"/>
                </a:lnTo>
                <a:lnTo>
                  <a:pt x="0" y="3374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4053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65778" y="2888389"/>
            <a:ext cx="2224701" cy="1004704"/>
          </a:xfrm>
          <a:custGeom>
            <a:avLst/>
            <a:gdLst/>
            <a:ahLst/>
            <a:cxnLst/>
            <a:rect r="r" b="b" t="t" l="l"/>
            <a:pathLst>
              <a:path h="1004704" w="2224701">
                <a:moveTo>
                  <a:pt x="0" y="0"/>
                </a:moveTo>
                <a:lnTo>
                  <a:pt x="2224701" y="0"/>
                </a:lnTo>
                <a:lnTo>
                  <a:pt x="2224701" y="1004704"/>
                </a:lnTo>
                <a:lnTo>
                  <a:pt x="0" y="10047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2962" t="-522646" r="-12392" b="-16421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741292" y="2977040"/>
            <a:ext cx="1873672" cy="827402"/>
            <a:chOff x="0" y="0"/>
            <a:chExt cx="493477" cy="21791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93477" cy="217917"/>
            </a:xfrm>
            <a:custGeom>
              <a:avLst/>
              <a:gdLst/>
              <a:ahLst/>
              <a:cxnLst/>
              <a:rect r="r" b="b" t="t" l="l"/>
              <a:pathLst>
                <a:path h="217917" w="493477">
                  <a:moveTo>
                    <a:pt x="108958" y="0"/>
                  </a:moveTo>
                  <a:lnTo>
                    <a:pt x="384519" y="0"/>
                  </a:lnTo>
                  <a:cubicBezTo>
                    <a:pt x="444695" y="0"/>
                    <a:pt x="493477" y="48782"/>
                    <a:pt x="493477" y="108958"/>
                  </a:cubicBezTo>
                  <a:lnTo>
                    <a:pt x="493477" y="108958"/>
                  </a:lnTo>
                  <a:cubicBezTo>
                    <a:pt x="493477" y="169134"/>
                    <a:pt x="444695" y="217917"/>
                    <a:pt x="384519" y="217917"/>
                  </a:cubicBezTo>
                  <a:lnTo>
                    <a:pt x="108958" y="217917"/>
                  </a:lnTo>
                  <a:cubicBezTo>
                    <a:pt x="48782" y="217917"/>
                    <a:pt x="0" y="169134"/>
                    <a:pt x="0" y="108958"/>
                  </a:cubicBezTo>
                  <a:lnTo>
                    <a:pt x="0" y="108958"/>
                  </a:lnTo>
                  <a:cubicBezTo>
                    <a:pt x="0" y="48782"/>
                    <a:pt x="48782" y="0"/>
                    <a:pt x="108958" y="0"/>
                  </a:cubicBezTo>
                  <a:close/>
                </a:path>
              </a:pathLst>
            </a:custGeom>
            <a:solidFill>
              <a:srgbClr val="FBFCF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493477" cy="236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5"/>
                </a:lnSpc>
              </a:pPr>
              <a:r>
                <a:rPr lang="en-US" sz="1620" spc="15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Geolocation Integration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1353253" y="4024176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1"/>
                </a:lnTo>
                <a:lnTo>
                  <a:pt x="0" y="506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816842" y="3057109"/>
            <a:ext cx="825827" cy="506110"/>
          </a:xfrm>
          <a:custGeom>
            <a:avLst/>
            <a:gdLst/>
            <a:ahLst/>
            <a:cxnLst/>
            <a:rect r="r" b="b" t="t" l="l"/>
            <a:pathLst>
              <a:path h="506110" w="825827">
                <a:moveTo>
                  <a:pt x="0" y="0"/>
                </a:moveTo>
                <a:lnTo>
                  <a:pt x="825827" y="0"/>
                </a:lnTo>
                <a:lnTo>
                  <a:pt x="825827" y="506110"/>
                </a:lnTo>
                <a:lnTo>
                  <a:pt x="0" y="506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3314" t="-519102" r="-251140" b="-954612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583334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2" y="0"/>
                </a:lnTo>
                <a:lnTo>
                  <a:pt x="618942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20227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00796" y="3068648"/>
            <a:ext cx="618942" cy="494571"/>
          </a:xfrm>
          <a:custGeom>
            <a:avLst/>
            <a:gdLst/>
            <a:ahLst/>
            <a:cxnLst/>
            <a:rect r="r" b="b" t="t" l="l"/>
            <a:pathLst>
              <a:path h="494571" w="618942">
                <a:moveTo>
                  <a:pt x="0" y="0"/>
                </a:moveTo>
                <a:lnTo>
                  <a:pt x="618943" y="0"/>
                </a:lnTo>
                <a:lnTo>
                  <a:pt x="618943" y="494571"/>
                </a:lnTo>
                <a:lnTo>
                  <a:pt x="0" y="49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18317" t="-533547" r="-368511" b="-97688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371112" y="2960579"/>
            <a:ext cx="243852" cy="349585"/>
          </a:xfrm>
          <a:custGeom>
            <a:avLst/>
            <a:gdLst/>
            <a:ahLst/>
            <a:cxnLst/>
            <a:rect r="r" b="b" t="t" l="l"/>
            <a:pathLst>
              <a:path h="349585" w="243852">
                <a:moveTo>
                  <a:pt x="0" y="0"/>
                </a:moveTo>
                <a:lnTo>
                  <a:pt x="243852" y="0"/>
                </a:lnTo>
                <a:lnTo>
                  <a:pt x="243852" y="349585"/>
                </a:lnTo>
                <a:lnTo>
                  <a:pt x="0" y="349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9743396" y="4768253"/>
            <a:ext cx="337440" cy="337440"/>
          </a:xfrm>
          <a:custGeom>
            <a:avLst/>
            <a:gdLst/>
            <a:ahLst/>
            <a:cxnLst/>
            <a:rect r="r" b="b" t="t" l="l"/>
            <a:pathLst>
              <a:path h="337440" w="337440">
                <a:moveTo>
                  <a:pt x="0" y="0"/>
                </a:moveTo>
                <a:lnTo>
                  <a:pt x="337440" y="0"/>
                </a:lnTo>
                <a:lnTo>
                  <a:pt x="337440" y="337441"/>
                </a:lnTo>
                <a:lnTo>
                  <a:pt x="0" y="3374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96545" y="4768253"/>
            <a:ext cx="349134" cy="349134"/>
          </a:xfrm>
          <a:custGeom>
            <a:avLst/>
            <a:gdLst/>
            <a:ahLst/>
            <a:cxnLst/>
            <a:rect r="r" b="b" t="t" l="l"/>
            <a:pathLst>
              <a:path h="349134" w="349134">
                <a:moveTo>
                  <a:pt x="0" y="0"/>
                </a:moveTo>
                <a:lnTo>
                  <a:pt x="349134" y="0"/>
                </a:lnTo>
                <a:lnTo>
                  <a:pt x="349134" y="349134"/>
                </a:lnTo>
                <a:lnTo>
                  <a:pt x="0" y="3491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9743396" y="6243420"/>
            <a:ext cx="380865" cy="380865"/>
          </a:xfrm>
          <a:custGeom>
            <a:avLst/>
            <a:gdLst/>
            <a:ahLst/>
            <a:cxnLst/>
            <a:rect r="r" b="b" t="t" l="l"/>
            <a:pathLst>
              <a:path h="380865" w="380865">
                <a:moveTo>
                  <a:pt x="0" y="0"/>
                </a:moveTo>
                <a:lnTo>
                  <a:pt x="380865" y="0"/>
                </a:lnTo>
                <a:lnTo>
                  <a:pt x="380865" y="380865"/>
                </a:lnTo>
                <a:lnTo>
                  <a:pt x="0" y="380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758393" y="7599456"/>
            <a:ext cx="350871" cy="350871"/>
          </a:xfrm>
          <a:custGeom>
            <a:avLst/>
            <a:gdLst/>
            <a:ahLst/>
            <a:cxnLst/>
            <a:rect r="r" b="b" t="t" l="l"/>
            <a:pathLst>
              <a:path h="350871" w="350871">
                <a:moveTo>
                  <a:pt x="0" y="0"/>
                </a:moveTo>
                <a:lnTo>
                  <a:pt x="350871" y="0"/>
                </a:lnTo>
                <a:lnTo>
                  <a:pt x="350871" y="350871"/>
                </a:lnTo>
                <a:lnTo>
                  <a:pt x="0" y="350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96624" y="19973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MODELO DE DATOS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74383" y="-2995590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80422" y="1467539"/>
            <a:ext cx="10315159" cy="8819461"/>
          </a:xfrm>
          <a:custGeom>
            <a:avLst/>
            <a:gdLst/>
            <a:ahLst/>
            <a:cxnLst/>
            <a:rect r="r" b="b" t="t" l="l"/>
            <a:pathLst>
              <a:path h="8819461" w="10315159">
                <a:moveTo>
                  <a:pt x="0" y="0"/>
                </a:moveTo>
                <a:lnTo>
                  <a:pt x="10315159" y="0"/>
                </a:lnTo>
                <a:lnTo>
                  <a:pt x="10315159" y="8819461"/>
                </a:lnTo>
                <a:lnTo>
                  <a:pt x="0" y="88194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1120" y="-407610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2" y="0"/>
                </a:lnTo>
                <a:lnTo>
                  <a:pt x="9333422" y="9577207"/>
                </a:lnTo>
                <a:lnTo>
                  <a:pt x="0" y="9577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19739" y="4090960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59820" y="-8573836"/>
            <a:ext cx="22059457" cy="18860836"/>
          </a:xfrm>
          <a:custGeom>
            <a:avLst/>
            <a:gdLst/>
            <a:ahLst/>
            <a:cxnLst/>
            <a:rect r="r" b="b" t="t" l="l"/>
            <a:pathLst>
              <a:path h="18860836" w="22059457">
                <a:moveTo>
                  <a:pt x="0" y="0"/>
                </a:moveTo>
                <a:lnTo>
                  <a:pt x="22059457" y="0"/>
                </a:lnTo>
                <a:lnTo>
                  <a:pt x="22059457" y="18860836"/>
                </a:lnTo>
                <a:lnTo>
                  <a:pt x="0" y="18860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323035">
            <a:off x="-3830022" y="5071964"/>
            <a:ext cx="8491989" cy="8713794"/>
          </a:xfrm>
          <a:custGeom>
            <a:avLst/>
            <a:gdLst/>
            <a:ahLst/>
            <a:cxnLst/>
            <a:rect r="r" b="b" t="t" l="l"/>
            <a:pathLst>
              <a:path h="8713794" w="8491989">
                <a:moveTo>
                  <a:pt x="0" y="0"/>
                </a:moveTo>
                <a:lnTo>
                  <a:pt x="8491989" y="0"/>
                </a:lnTo>
                <a:lnTo>
                  <a:pt x="8491989" y="8713794"/>
                </a:lnTo>
                <a:lnTo>
                  <a:pt x="0" y="8713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2817951" y="-3485761"/>
            <a:ext cx="10940099" cy="11225848"/>
          </a:xfrm>
          <a:custGeom>
            <a:avLst/>
            <a:gdLst/>
            <a:ahLst/>
            <a:cxnLst/>
            <a:rect r="r" b="b" t="t" l="l"/>
            <a:pathLst>
              <a:path h="11225848" w="10940099">
                <a:moveTo>
                  <a:pt x="0" y="0"/>
                </a:moveTo>
                <a:lnTo>
                  <a:pt x="10940098" y="0"/>
                </a:lnTo>
                <a:lnTo>
                  <a:pt x="10940098" y="11225847"/>
                </a:lnTo>
                <a:lnTo>
                  <a:pt x="0" y="1122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2724" y="2127162"/>
            <a:ext cx="4743285" cy="4114800"/>
            <a:chOff x="0" y="0"/>
            <a:chExt cx="6324380" cy="548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Vue.js</a:t>
                </a:r>
              </a:p>
            </p:txBody>
          </p:sp>
        </p:grpSp>
      </p:grpSp>
      <p:grpSp>
        <p:nvGrpSpPr>
          <p:cNvPr name="Group 9" id="9"/>
          <p:cNvGrpSpPr/>
          <p:nvPr/>
        </p:nvGrpSpPr>
        <p:grpSpPr>
          <a:xfrm rot="0">
            <a:off x="6962525" y="2121779"/>
            <a:ext cx="4743285" cy="4114800"/>
            <a:chOff x="0" y="0"/>
            <a:chExt cx="6324380" cy="548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Python</a:t>
                </a: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3565881" y="5921007"/>
            <a:ext cx="4743285" cy="4114800"/>
            <a:chOff x="0" y="0"/>
            <a:chExt cx="6324380" cy="548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Ionic</a:t>
                </a: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10166168" y="5921007"/>
            <a:ext cx="4743285" cy="4114800"/>
            <a:chOff x="0" y="0"/>
            <a:chExt cx="6324380" cy="548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MySQL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3226700" y="1806207"/>
            <a:ext cx="4743285" cy="4114800"/>
            <a:chOff x="0" y="0"/>
            <a:chExt cx="6324380" cy="548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243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6324380">
                  <a:moveTo>
                    <a:pt x="0" y="0"/>
                  </a:moveTo>
                  <a:lnTo>
                    <a:pt x="6324380" y="0"/>
                  </a:lnTo>
                  <a:lnTo>
                    <a:pt x="63243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1104790" y="975122"/>
              <a:ext cx="4114800" cy="3536156"/>
              <a:chOff x="0" y="0"/>
              <a:chExt cx="812800" cy="698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698500"/>
              </a:xfrm>
              <a:custGeom>
                <a:avLst/>
                <a:gdLst/>
                <a:ahLst/>
                <a:cxnLst/>
                <a:rect r="r" b="b" t="t" l="l"/>
                <a:pathLst>
                  <a:path h="698500" w="8128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CECDC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63"/>
                  </a:lnSpc>
                </a:pPr>
                <a:r>
                  <a:rPr lang="en-US" sz="2510" spc="245">
                    <a:solidFill>
                      <a:srgbClr val="000000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Grafana</a:t>
                </a:r>
              </a:p>
            </p:txBody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3062416" y="3618401"/>
            <a:ext cx="689178" cy="490411"/>
          </a:xfrm>
          <a:custGeom>
            <a:avLst/>
            <a:gdLst/>
            <a:ahLst/>
            <a:cxnLst/>
            <a:rect r="r" b="b" t="t" l="l"/>
            <a:pathLst>
              <a:path h="490411" w="689178">
                <a:moveTo>
                  <a:pt x="0" y="0"/>
                </a:moveTo>
                <a:lnTo>
                  <a:pt x="689177" y="0"/>
                </a:lnTo>
                <a:lnTo>
                  <a:pt x="689177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053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012181" y="3538974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1" y="0"/>
                </a:lnTo>
                <a:lnTo>
                  <a:pt x="490411" y="490412"/>
                </a:lnTo>
                <a:lnTo>
                  <a:pt x="0" y="490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583623" y="7362803"/>
            <a:ext cx="490411" cy="490411"/>
          </a:xfrm>
          <a:custGeom>
            <a:avLst/>
            <a:gdLst/>
            <a:ahLst/>
            <a:cxnLst/>
            <a:rect r="r" b="b" t="t" l="l"/>
            <a:pathLst>
              <a:path h="490411" w="490411">
                <a:moveTo>
                  <a:pt x="0" y="0"/>
                </a:moveTo>
                <a:lnTo>
                  <a:pt x="490412" y="0"/>
                </a:lnTo>
                <a:lnTo>
                  <a:pt x="490412" y="490411"/>
                </a:lnTo>
                <a:lnTo>
                  <a:pt x="0" y="4904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226700" y="7364556"/>
            <a:ext cx="488658" cy="488658"/>
          </a:xfrm>
          <a:custGeom>
            <a:avLst/>
            <a:gdLst/>
            <a:ahLst/>
            <a:cxnLst/>
            <a:rect r="r" b="b" t="t" l="l"/>
            <a:pathLst>
              <a:path h="488658" w="488658">
                <a:moveTo>
                  <a:pt x="0" y="0"/>
                </a:moveTo>
                <a:lnTo>
                  <a:pt x="488658" y="0"/>
                </a:lnTo>
                <a:lnTo>
                  <a:pt x="488658" y="488658"/>
                </a:lnTo>
                <a:lnTo>
                  <a:pt x="0" y="488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268111" y="3208771"/>
            <a:ext cx="484635" cy="484635"/>
          </a:xfrm>
          <a:custGeom>
            <a:avLst/>
            <a:gdLst/>
            <a:ahLst/>
            <a:cxnLst/>
            <a:rect r="r" b="b" t="t" l="l"/>
            <a:pathLst>
              <a:path h="484635" w="484635">
                <a:moveTo>
                  <a:pt x="0" y="0"/>
                </a:moveTo>
                <a:lnTo>
                  <a:pt x="484635" y="0"/>
                </a:lnTo>
                <a:lnTo>
                  <a:pt x="484635" y="484636"/>
                </a:lnTo>
                <a:lnTo>
                  <a:pt x="0" y="484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82724" y="203361"/>
            <a:ext cx="1215554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TECNOLOGÍAS UTILIZADAS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3543" y="4434714"/>
            <a:ext cx="6800913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DEMOSTRACIÓN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9233" y="269569"/>
            <a:ext cx="17329534" cy="974786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26812" y="3293179"/>
            <a:ext cx="10693764" cy="2121694"/>
            <a:chOff x="0" y="0"/>
            <a:chExt cx="2112349" cy="41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349" cy="419100"/>
            </a:xfrm>
            <a:custGeom>
              <a:avLst/>
              <a:gdLst/>
              <a:ahLst/>
              <a:cxnLst/>
              <a:rect r="r" b="b" t="t" l="l"/>
              <a:pathLst>
                <a:path h="419100" w="2112349">
                  <a:moveTo>
                    <a:pt x="13574" y="0"/>
                  </a:moveTo>
                  <a:lnTo>
                    <a:pt x="1865464" y="0"/>
                  </a:lnTo>
                  <a:cubicBezTo>
                    <a:pt x="2017417" y="0"/>
                    <a:pt x="2112349" y="93819"/>
                    <a:pt x="2112349" y="209550"/>
                  </a:cubicBezTo>
                  <a:cubicBezTo>
                    <a:pt x="2112349" y="325281"/>
                    <a:pt x="2017417" y="419100"/>
                    <a:pt x="1865464" y="419100"/>
                  </a:cubicBezTo>
                  <a:lnTo>
                    <a:pt x="13574" y="419100"/>
                  </a:lnTo>
                  <a:cubicBezTo>
                    <a:pt x="9974" y="419100"/>
                    <a:pt x="6522" y="417670"/>
                    <a:pt x="3976" y="415124"/>
                  </a:cubicBezTo>
                  <a:cubicBezTo>
                    <a:pt x="1430" y="412578"/>
                    <a:pt x="0" y="409126"/>
                    <a:pt x="0" y="405526"/>
                  </a:cubicBezTo>
                  <a:lnTo>
                    <a:pt x="0" y="13574"/>
                  </a:lnTo>
                  <a:cubicBezTo>
                    <a:pt x="0" y="9974"/>
                    <a:pt x="1430" y="6522"/>
                    <a:pt x="3976" y="3976"/>
                  </a:cubicBezTo>
                  <a:cubicBezTo>
                    <a:pt x="6522" y="1430"/>
                    <a:pt x="9974" y="0"/>
                    <a:pt x="1357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25400" y="-47625"/>
              <a:ext cx="1883749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830692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RESULTADOS OBTENIDOS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2796902" y="7991038"/>
            <a:ext cx="10157520" cy="2121694"/>
            <a:chOff x="0" y="0"/>
            <a:chExt cx="2006424" cy="419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6424" cy="419100"/>
            </a:xfrm>
            <a:custGeom>
              <a:avLst/>
              <a:gdLst/>
              <a:ahLst/>
              <a:cxnLst/>
              <a:rect r="r" b="b" t="t" l="l"/>
              <a:pathLst>
                <a:path h="419100" w="2006424">
                  <a:moveTo>
                    <a:pt x="14291" y="0"/>
                  </a:moveTo>
                  <a:lnTo>
                    <a:pt x="1761996" y="0"/>
                  </a:lnTo>
                  <a:cubicBezTo>
                    <a:pt x="1911493" y="0"/>
                    <a:pt x="2006424" y="93819"/>
                    <a:pt x="2006424" y="209550"/>
                  </a:cubicBezTo>
                  <a:cubicBezTo>
                    <a:pt x="2006424" y="325281"/>
                    <a:pt x="1911493" y="419100"/>
                    <a:pt x="1761996" y="419100"/>
                  </a:cubicBezTo>
                  <a:lnTo>
                    <a:pt x="14291" y="419100"/>
                  </a:lnTo>
                  <a:cubicBezTo>
                    <a:pt x="6398" y="419100"/>
                    <a:pt x="0" y="412702"/>
                    <a:pt x="0" y="404809"/>
                  </a:cubicBezTo>
                  <a:lnTo>
                    <a:pt x="0" y="14291"/>
                  </a:lnTo>
                  <a:cubicBezTo>
                    <a:pt x="0" y="6398"/>
                    <a:pt x="6398" y="0"/>
                    <a:pt x="14291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5400" y="-47625"/>
              <a:ext cx="1777824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0913741" y="3293179"/>
            <a:ext cx="11206453" cy="2121694"/>
            <a:chOff x="0" y="0"/>
            <a:chExt cx="2213620" cy="419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13620" cy="419100"/>
            </a:xfrm>
            <a:custGeom>
              <a:avLst/>
              <a:gdLst/>
              <a:ahLst/>
              <a:cxnLst/>
              <a:rect r="r" b="b" t="t" l="l"/>
              <a:pathLst>
                <a:path h="419100" w="2213620">
                  <a:moveTo>
                    <a:pt x="12953" y="0"/>
                  </a:moveTo>
                  <a:lnTo>
                    <a:pt x="1964388" y="0"/>
                  </a:lnTo>
                  <a:cubicBezTo>
                    <a:pt x="2118689" y="0"/>
                    <a:pt x="2213620" y="93819"/>
                    <a:pt x="2213620" y="209550"/>
                  </a:cubicBezTo>
                  <a:cubicBezTo>
                    <a:pt x="2213620" y="325281"/>
                    <a:pt x="2118689" y="419100"/>
                    <a:pt x="1964388" y="419100"/>
                  </a:cubicBezTo>
                  <a:lnTo>
                    <a:pt x="12953" y="419100"/>
                  </a:lnTo>
                  <a:cubicBezTo>
                    <a:pt x="5799" y="419100"/>
                    <a:pt x="0" y="413301"/>
                    <a:pt x="0" y="406147"/>
                  </a:cubicBezTo>
                  <a:lnTo>
                    <a:pt x="0" y="12953"/>
                  </a:lnTo>
                  <a:cubicBezTo>
                    <a:pt x="0" y="5799"/>
                    <a:pt x="5799" y="0"/>
                    <a:pt x="12953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25400" y="-47625"/>
              <a:ext cx="1985020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8566211" y="7991038"/>
            <a:ext cx="9721789" cy="2121694"/>
            <a:chOff x="0" y="0"/>
            <a:chExt cx="1920353" cy="419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0354" cy="419100"/>
            </a:xfrm>
            <a:custGeom>
              <a:avLst/>
              <a:gdLst/>
              <a:ahLst/>
              <a:cxnLst/>
              <a:rect r="r" b="b" t="t" l="l"/>
              <a:pathLst>
                <a:path h="419100" w="1920354">
                  <a:moveTo>
                    <a:pt x="14932" y="0"/>
                  </a:moveTo>
                  <a:lnTo>
                    <a:pt x="1677922" y="0"/>
                  </a:lnTo>
                  <a:cubicBezTo>
                    <a:pt x="1825422" y="0"/>
                    <a:pt x="1920354" y="93819"/>
                    <a:pt x="1920354" y="209550"/>
                  </a:cubicBezTo>
                  <a:cubicBezTo>
                    <a:pt x="1920354" y="325281"/>
                    <a:pt x="1825422" y="419100"/>
                    <a:pt x="1677922" y="419100"/>
                  </a:cubicBezTo>
                  <a:lnTo>
                    <a:pt x="14932" y="419100"/>
                  </a:lnTo>
                  <a:cubicBezTo>
                    <a:pt x="10971" y="419100"/>
                    <a:pt x="7174" y="417527"/>
                    <a:pt x="4373" y="414727"/>
                  </a:cubicBezTo>
                  <a:cubicBezTo>
                    <a:pt x="1573" y="411926"/>
                    <a:pt x="0" y="408129"/>
                    <a:pt x="0" y="404168"/>
                  </a:cubicBezTo>
                  <a:lnTo>
                    <a:pt x="0" y="14932"/>
                  </a:lnTo>
                  <a:cubicBezTo>
                    <a:pt x="0" y="10971"/>
                    <a:pt x="1573" y="7174"/>
                    <a:pt x="4373" y="4373"/>
                  </a:cubicBezTo>
                  <a:cubicBezTo>
                    <a:pt x="7174" y="1573"/>
                    <a:pt x="10971" y="0"/>
                    <a:pt x="14932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5400" y="-47625"/>
              <a:ext cx="1691753" cy="466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49230" y="3650547"/>
            <a:ext cx="8116981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Implementamos una solución funcional que centra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liza agenda, tickets y ubicación en tiempo real.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8705" y="3650547"/>
            <a:ext cx="6681573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Forta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lecimos habilidades de desarro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llo web, bases de datos, QA y metodologías ágiles.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3645" y="8363064"/>
            <a:ext cx="6681573" cy="1742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Mejora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 nuestr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 coordinación, comunicación y trabajo colaborativo como equipo.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50019" y="8326222"/>
            <a:ext cx="8308369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Aplica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mos en un contexto re</a:t>
            </a:r>
            <a:r>
              <a:rPr lang="en-US" sz="2510" spc="245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al todo lo aprendido durante la carrera, logrando un proyecto escalable y útil para la organización.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3760449" y="-717115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8"/>
                </a:lnTo>
                <a:lnTo>
                  <a:pt x="0" y="1434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83641" y="3546609"/>
            <a:ext cx="5751074" cy="4725735"/>
            <a:chOff x="0" y="0"/>
            <a:chExt cx="812800" cy="6678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  <a:r>
                <a:rPr lang="en-US" sz="2510" spc="24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Falta de conocimiento y experiencia cloud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873628" y="199738"/>
            <a:ext cx="10643196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OBSTÁCULOS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67629" y="3546609"/>
            <a:ext cx="5751074" cy="4725735"/>
            <a:chOff x="0" y="0"/>
            <a:chExt cx="812800" cy="667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67889"/>
            </a:xfrm>
            <a:custGeom>
              <a:avLst/>
              <a:gdLst/>
              <a:ahLst/>
              <a:cxnLst/>
              <a:rect r="r" b="b" t="t" l="l"/>
              <a:pathLst>
                <a:path h="667889" w="812800">
                  <a:moveTo>
                    <a:pt x="609600" y="0"/>
                  </a:moveTo>
                  <a:lnTo>
                    <a:pt x="203200" y="0"/>
                  </a:lnTo>
                  <a:lnTo>
                    <a:pt x="0" y="333944"/>
                  </a:lnTo>
                  <a:lnTo>
                    <a:pt x="203200" y="667889"/>
                  </a:lnTo>
                  <a:lnTo>
                    <a:pt x="609600" y="667889"/>
                  </a:lnTo>
                  <a:lnTo>
                    <a:pt x="812800" y="3339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CECD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52400" y="-47625"/>
              <a:ext cx="508000" cy="715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463"/>
                </a:lnSpc>
              </a:pPr>
              <a:r>
                <a:rPr lang="en-US" sz="2510" spc="245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Tiempos acotados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9161036" y="-1031899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927" y="3898964"/>
            <a:ext cx="7408506" cy="237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PREGUNTAS DE LA COMISIÓN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5156" y="1028700"/>
            <a:ext cx="5274924" cy="8209099"/>
          </a:xfrm>
          <a:custGeom>
            <a:avLst/>
            <a:gdLst/>
            <a:ahLst/>
            <a:cxnLst/>
            <a:rect r="r" b="b" t="t" l="l"/>
            <a:pathLst>
              <a:path h="8209099" w="5274924">
                <a:moveTo>
                  <a:pt x="0" y="0"/>
                </a:moveTo>
                <a:lnTo>
                  <a:pt x="5274925" y="0"/>
                </a:lnTo>
                <a:lnTo>
                  <a:pt x="5274925" y="8209099"/>
                </a:lnTo>
                <a:lnTo>
                  <a:pt x="0" y="8209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791" t="0" r="-6679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42191" y="3396305"/>
            <a:ext cx="9051292" cy="1948998"/>
            <a:chOff x="0" y="0"/>
            <a:chExt cx="3467942" cy="74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142191" y="5777447"/>
            <a:ext cx="9051292" cy="1948998"/>
            <a:chOff x="0" y="0"/>
            <a:chExt cx="3467942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67941" cy="746746"/>
            </a:xfrm>
            <a:custGeom>
              <a:avLst/>
              <a:gdLst/>
              <a:ahLst/>
              <a:cxnLst/>
              <a:rect r="r" b="b" t="t" l="l"/>
              <a:pathLst>
                <a:path h="746746" w="3467941">
                  <a:moveTo>
                    <a:pt x="10264" y="0"/>
                  </a:moveTo>
                  <a:lnTo>
                    <a:pt x="3457677" y="0"/>
                  </a:lnTo>
                  <a:cubicBezTo>
                    <a:pt x="3463346" y="0"/>
                    <a:pt x="3467941" y="4595"/>
                    <a:pt x="3467941" y="10264"/>
                  </a:cubicBezTo>
                  <a:lnTo>
                    <a:pt x="3467941" y="736482"/>
                  </a:lnTo>
                  <a:cubicBezTo>
                    <a:pt x="3467941" y="742150"/>
                    <a:pt x="3463346" y="746746"/>
                    <a:pt x="3457677" y="746746"/>
                  </a:cubicBezTo>
                  <a:lnTo>
                    <a:pt x="10264" y="746746"/>
                  </a:lnTo>
                  <a:cubicBezTo>
                    <a:pt x="4595" y="746746"/>
                    <a:pt x="0" y="742150"/>
                    <a:pt x="0" y="736482"/>
                  </a:cubicBezTo>
                  <a:lnTo>
                    <a:pt x="0" y="10264"/>
                  </a:lnTo>
                  <a:cubicBezTo>
                    <a:pt x="0" y="4595"/>
                    <a:pt x="4595" y="0"/>
                    <a:pt x="10264" y="0"/>
                  </a:cubicBez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467942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98344" y="6048763"/>
            <a:ext cx="6738985" cy="192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Desarrolladora frontend / integración y visualización de datos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3588384" y="6507120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3327" y="3396305"/>
            <a:ext cx="10029019" cy="787567"/>
            <a:chOff x="0" y="0"/>
            <a:chExt cx="1452957" cy="1140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Benjamín Araya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53327" y="5532429"/>
            <a:ext cx="10029019" cy="787567"/>
            <a:chOff x="0" y="0"/>
            <a:chExt cx="1452957" cy="1140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52957" cy="114099"/>
            </a:xfrm>
            <a:custGeom>
              <a:avLst/>
              <a:gdLst/>
              <a:ahLst/>
              <a:cxnLst/>
              <a:rect r="r" b="b" t="t" l="l"/>
              <a:pathLst>
                <a:path h="114099" w="1452957">
                  <a:moveTo>
                    <a:pt x="15077" y="0"/>
                  </a:moveTo>
                  <a:lnTo>
                    <a:pt x="1437880" y="0"/>
                  </a:lnTo>
                  <a:cubicBezTo>
                    <a:pt x="1446207" y="0"/>
                    <a:pt x="1452957" y="6750"/>
                    <a:pt x="1452957" y="15077"/>
                  </a:cubicBezTo>
                  <a:lnTo>
                    <a:pt x="1452957" y="99022"/>
                  </a:lnTo>
                  <a:cubicBezTo>
                    <a:pt x="1452957" y="103021"/>
                    <a:pt x="1451369" y="106855"/>
                    <a:pt x="1448541" y="109683"/>
                  </a:cubicBezTo>
                  <a:cubicBezTo>
                    <a:pt x="1445714" y="112511"/>
                    <a:pt x="1441879" y="114099"/>
                    <a:pt x="1437880" y="114099"/>
                  </a:cubicBezTo>
                  <a:lnTo>
                    <a:pt x="15077" y="114099"/>
                  </a:lnTo>
                  <a:cubicBezTo>
                    <a:pt x="11078" y="114099"/>
                    <a:pt x="7244" y="112511"/>
                    <a:pt x="4416" y="109683"/>
                  </a:cubicBezTo>
                  <a:cubicBezTo>
                    <a:pt x="1588" y="106855"/>
                    <a:pt x="0" y="103021"/>
                    <a:pt x="0" y="99022"/>
                  </a:cubicBezTo>
                  <a:lnTo>
                    <a:pt x="0" y="15077"/>
                  </a:lnTo>
                  <a:cubicBezTo>
                    <a:pt x="0" y="11078"/>
                    <a:pt x="1588" y="7244"/>
                    <a:pt x="4416" y="4416"/>
                  </a:cubicBezTo>
                  <a:cubicBezTo>
                    <a:pt x="7244" y="1588"/>
                    <a:pt x="11078" y="0"/>
                    <a:pt x="15077" y="0"/>
                  </a:cubicBezTo>
                  <a:close/>
                </a:path>
              </a:pathLst>
            </a:custGeom>
            <a:solidFill>
              <a:srgbClr val="1A1A1A"/>
            </a:solidFill>
            <a:ln w="38100" cap="rnd">
              <a:solidFill>
                <a:srgbClr val="2E2E2E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452957" cy="142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3"/>
                </a:lnSpc>
              </a:pPr>
              <a:r>
                <a:rPr lang="en-US" sz="2210">
                  <a:solidFill>
                    <a:srgbClr val="CECDCD"/>
                  </a:solidFill>
                  <a:latin typeface="DM Sans"/>
                  <a:ea typeface="DM Sans"/>
                  <a:cs typeface="DM Sans"/>
                  <a:sym typeface="DM Sans"/>
                </a:rPr>
                <a:t>Isadora Henríquez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03019" y="199738"/>
            <a:ext cx="8323558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INTEGRANTES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01746" y="3742464"/>
            <a:ext cx="7132181" cy="153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Benjamín Araya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•Rol: Desarrollador backend / mobile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1A1A1A"/>
                </a:solidFill>
                <a:latin typeface="DM Sans"/>
                <a:ea typeface="DM Sans"/>
                <a:cs typeface="DM Sans"/>
                <a:sym typeface="DM Sans"/>
              </a:rPr>
              <a:t>•Cargo: Desarrollador fullstack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0F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4546" y="2293751"/>
            <a:ext cx="9538907" cy="5699497"/>
          </a:xfrm>
          <a:custGeom>
            <a:avLst/>
            <a:gdLst/>
            <a:ahLst/>
            <a:cxnLst/>
            <a:rect r="r" b="b" t="t" l="l"/>
            <a:pathLst>
              <a:path h="5699497" w="9538907">
                <a:moveTo>
                  <a:pt x="0" y="0"/>
                </a:moveTo>
                <a:lnTo>
                  <a:pt x="9538908" y="0"/>
                </a:lnTo>
                <a:lnTo>
                  <a:pt x="9538908" y="5699498"/>
                </a:lnTo>
                <a:lnTo>
                  <a:pt x="0" y="5699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43311" y="5030761"/>
            <a:ext cx="1170134" cy="263577"/>
          </a:xfrm>
          <a:custGeom>
            <a:avLst/>
            <a:gdLst/>
            <a:ahLst/>
            <a:cxnLst/>
            <a:rect r="r" b="b" t="t" l="l"/>
            <a:pathLst>
              <a:path h="263577" w="1170134">
                <a:moveTo>
                  <a:pt x="0" y="0"/>
                </a:moveTo>
                <a:lnTo>
                  <a:pt x="1170134" y="0"/>
                </a:lnTo>
                <a:lnTo>
                  <a:pt x="1170134" y="263578"/>
                </a:lnTo>
                <a:lnTo>
                  <a:pt x="0" y="263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5770" t="-1042235" r="-443014" b="-10296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3445" y="5143500"/>
            <a:ext cx="358002" cy="92589"/>
          </a:xfrm>
          <a:custGeom>
            <a:avLst/>
            <a:gdLst/>
            <a:ahLst/>
            <a:cxnLst/>
            <a:rect r="r" b="b" t="t" l="l"/>
            <a:pathLst>
              <a:path h="92589" w="358002">
                <a:moveTo>
                  <a:pt x="0" y="0"/>
                </a:moveTo>
                <a:lnTo>
                  <a:pt x="358003" y="0"/>
                </a:lnTo>
                <a:lnTo>
                  <a:pt x="358003" y="92589"/>
                </a:lnTo>
                <a:lnTo>
                  <a:pt x="0" y="9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9689" t="-1411530" r="-514793" b="-15650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3445" y="5069961"/>
            <a:ext cx="358002" cy="92589"/>
          </a:xfrm>
          <a:custGeom>
            <a:avLst/>
            <a:gdLst/>
            <a:ahLst/>
            <a:cxnLst/>
            <a:rect r="r" b="b" t="t" l="l"/>
            <a:pathLst>
              <a:path h="92589" w="358002">
                <a:moveTo>
                  <a:pt x="0" y="0"/>
                </a:moveTo>
                <a:lnTo>
                  <a:pt x="358003" y="0"/>
                </a:lnTo>
                <a:lnTo>
                  <a:pt x="358003" y="92589"/>
                </a:lnTo>
                <a:lnTo>
                  <a:pt x="0" y="9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9689" t="-1411530" r="-514793" b="-156504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88222" y="199738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SITUACIÓN ACTUAL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357408"/>
            <a:ext cx="11507627" cy="6345978"/>
            <a:chOff x="0" y="0"/>
            <a:chExt cx="2222310" cy="1225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2310" cy="1225511"/>
            </a:xfrm>
            <a:custGeom>
              <a:avLst/>
              <a:gdLst/>
              <a:ahLst/>
              <a:cxnLst/>
              <a:rect r="r" b="b" t="t" l="l"/>
              <a:pathLst>
                <a:path h="1225511" w="2222310">
                  <a:moveTo>
                    <a:pt x="0" y="0"/>
                  </a:moveTo>
                  <a:lnTo>
                    <a:pt x="2222310" y="0"/>
                  </a:lnTo>
                  <a:lnTo>
                    <a:pt x="2222310" y="1225511"/>
                  </a:lnTo>
                  <a:lnTo>
                    <a:pt x="0" y="1225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222310" cy="1244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96217" y="4332562"/>
            <a:ext cx="9972592" cy="218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09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empresa opera 24/7, pero no cuenta con una herramienta que centralice disponibilidad y ubicación de técnicos. La coordinación es manual, generando retrasos y poca trazabilidad en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58484" y="203361"/>
            <a:ext cx="109060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1"/>
              </a:lnSpc>
            </a:pPr>
            <a:r>
              <a:rPr lang="en-US" b="true" sz="6950" spc="68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PROPUESTA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94434" y="1866699"/>
            <a:ext cx="12539396" cy="7391601"/>
            <a:chOff x="0" y="0"/>
            <a:chExt cx="2421561" cy="1427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1561" cy="1427438"/>
            </a:xfrm>
            <a:custGeom>
              <a:avLst/>
              <a:gdLst/>
              <a:ahLst/>
              <a:cxnLst/>
              <a:rect r="r" b="b" t="t" l="l"/>
              <a:pathLst>
                <a:path h="1427438" w="2421561">
                  <a:moveTo>
                    <a:pt x="0" y="0"/>
                  </a:moveTo>
                  <a:lnTo>
                    <a:pt x="2421561" y="0"/>
                  </a:lnTo>
                  <a:lnTo>
                    <a:pt x="2421561" y="1427438"/>
                  </a:lnTo>
                  <a:lnTo>
                    <a:pt x="0" y="1427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421561" cy="1446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504513" y="4149764"/>
            <a:ext cx="986653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plicativo web que centraliza la gestión del personal técnico, mostrando ubicación, disponibilidad y tickets en tiempo real para mejorar la coordinación y respuesta ante emergencias.</a:t>
            </a:r>
          </a:p>
          <a:p>
            <a:pPr algn="just">
              <a:lnSpc>
                <a:spcPts val="346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7869">
            <a:off x="7589602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41457" y="0"/>
            <a:ext cx="7646543" cy="10287000"/>
          </a:xfrm>
          <a:custGeom>
            <a:avLst/>
            <a:gdLst/>
            <a:ahLst/>
            <a:cxnLst/>
            <a:rect r="r" b="b" t="t" l="l"/>
            <a:pathLst>
              <a:path h="10287000" w="7646543">
                <a:moveTo>
                  <a:pt x="0" y="0"/>
                </a:moveTo>
                <a:lnTo>
                  <a:pt x="7646543" y="0"/>
                </a:lnTo>
                <a:lnTo>
                  <a:pt x="764654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392" t="0" r="-784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91002" y="2274891"/>
            <a:ext cx="5724712" cy="187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7"/>
              </a:lnSpc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 GENERAL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1002" y="4261169"/>
            <a:ext cx="7893360" cy="218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Sistema para asignar visitas, gestionar tickets y monitorear técnicos en tiempo real mediante dashboard web, app móvil y visualización en la nube.</a:t>
            </a:r>
          </a:p>
          <a:p>
            <a:pPr algn="just">
              <a:lnSpc>
                <a:spcPts val="346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803" y="3064091"/>
            <a:ext cx="20045605" cy="1181032"/>
            <a:chOff x="0" y="0"/>
            <a:chExt cx="5279501" cy="3110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79501" cy="311054"/>
            </a:xfrm>
            <a:custGeom>
              <a:avLst/>
              <a:gdLst/>
              <a:ahLst/>
              <a:cxnLst/>
              <a:rect r="r" b="b" t="t" l="l"/>
              <a:pathLst>
                <a:path h="311054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1357"/>
                  </a:lnTo>
                  <a:cubicBezTo>
                    <a:pt x="5279501" y="296581"/>
                    <a:pt x="5277426" y="301591"/>
                    <a:pt x="5273732" y="305284"/>
                  </a:cubicBezTo>
                  <a:cubicBezTo>
                    <a:pt x="5270038" y="308978"/>
                    <a:pt x="5265028" y="311054"/>
                    <a:pt x="5259804" y="311054"/>
                  </a:cubicBezTo>
                  <a:lnTo>
                    <a:pt x="19697" y="311054"/>
                  </a:lnTo>
                  <a:cubicBezTo>
                    <a:pt x="14473" y="311054"/>
                    <a:pt x="9463" y="308978"/>
                    <a:pt x="5769" y="305284"/>
                  </a:cubicBezTo>
                  <a:cubicBezTo>
                    <a:pt x="2075" y="301591"/>
                    <a:pt x="0" y="296581"/>
                    <a:pt x="0" y="291357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279501" cy="33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67318" y="5328890"/>
            <a:ext cx="20045605" cy="1191167"/>
            <a:chOff x="0" y="0"/>
            <a:chExt cx="5279501" cy="3137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79501" cy="313723"/>
            </a:xfrm>
            <a:custGeom>
              <a:avLst/>
              <a:gdLst/>
              <a:ahLst/>
              <a:cxnLst/>
              <a:rect r="r" b="b" t="t" l="l"/>
              <a:pathLst>
                <a:path h="313723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4026"/>
                  </a:lnTo>
                  <a:cubicBezTo>
                    <a:pt x="5279501" y="299250"/>
                    <a:pt x="5277426" y="304260"/>
                    <a:pt x="5273732" y="307954"/>
                  </a:cubicBezTo>
                  <a:cubicBezTo>
                    <a:pt x="5270038" y="311648"/>
                    <a:pt x="5265028" y="313723"/>
                    <a:pt x="5259804" y="313723"/>
                  </a:cubicBezTo>
                  <a:lnTo>
                    <a:pt x="19697" y="313723"/>
                  </a:lnTo>
                  <a:cubicBezTo>
                    <a:pt x="8819" y="313723"/>
                    <a:pt x="0" y="304904"/>
                    <a:pt x="0" y="294026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279501" cy="332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67318" y="6975191"/>
            <a:ext cx="20045605" cy="1181032"/>
            <a:chOff x="0" y="0"/>
            <a:chExt cx="5279501" cy="3110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79501" cy="311054"/>
            </a:xfrm>
            <a:custGeom>
              <a:avLst/>
              <a:gdLst/>
              <a:ahLst/>
              <a:cxnLst/>
              <a:rect r="r" b="b" t="t" l="l"/>
              <a:pathLst>
                <a:path h="311054" w="5279501">
                  <a:moveTo>
                    <a:pt x="19697" y="0"/>
                  </a:moveTo>
                  <a:lnTo>
                    <a:pt x="5259804" y="0"/>
                  </a:lnTo>
                  <a:cubicBezTo>
                    <a:pt x="5270683" y="0"/>
                    <a:pt x="5279501" y="8819"/>
                    <a:pt x="5279501" y="19697"/>
                  </a:cubicBezTo>
                  <a:lnTo>
                    <a:pt x="5279501" y="291357"/>
                  </a:lnTo>
                  <a:cubicBezTo>
                    <a:pt x="5279501" y="296581"/>
                    <a:pt x="5277426" y="301591"/>
                    <a:pt x="5273732" y="305284"/>
                  </a:cubicBezTo>
                  <a:cubicBezTo>
                    <a:pt x="5270038" y="308978"/>
                    <a:pt x="5265028" y="311054"/>
                    <a:pt x="5259804" y="311054"/>
                  </a:cubicBezTo>
                  <a:lnTo>
                    <a:pt x="19697" y="311054"/>
                  </a:lnTo>
                  <a:cubicBezTo>
                    <a:pt x="14473" y="311054"/>
                    <a:pt x="9463" y="308978"/>
                    <a:pt x="5769" y="305284"/>
                  </a:cubicBezTo>
                  <a:cubicBezTo>
                    <a:pt x="2075" y="301591"/>
                    <a:pt x="0" y="296581"/>
                    <a:pt x="0" y="291357"/>
                  </a:cubicBezTo>
                  <a:lnTo>
                    <a:pt x="0" y="19697"/>
                  </a:lnTo>
                  <a:cubicBezTo>
                    <a:pt x="0" y="8819"/>
                    <a:pt x="8819" y="0"/>
                    <a:pt x="19697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279501" cy="330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07626" y="3104579"/>
            <a:ext cx="14499168" cy="6034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Desarrollar un dashboard web para que los secretarios gestionen las visitas y tickets de los técnicos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rear una app móvil para los técnicos que permita gestionar su agenda y registrar el estado de los tickets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mplementar una base de datos en la nube para almacenar la información de manera segura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ntegrar Grafana para visua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lizar métricas clave del rendimiento del equipo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ealizar pruebas de calidad para asegurar el correcto funcionamiento del sistema</a:t>
            </a:r>
          </a:p>
          <a:p>
            <a:pPr algn="just" marL="541910" indent="-270955" lvl="1">
              <a:lnSpc>
                <a:spcPts val="4392"/>
              </a:lnSpc>
              <a:buFont typeface="Arial"/>
              <a:buChar char="•"/>
            </a:pP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510" spc="258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esplegar la solución en la nube, proporcionando la documentación necesaria para su uso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878803" y="203361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OBJETIVOS ESPECÍFICOS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402841" y="5307804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4" y="0"/>
                </a:lnTo>
                <a:lnTo>
                  <a:pt x="18804424" y="8068808"/>
                </a:lnTo>
                <a:lnTo>
                  <a:pt x="0" y="806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-842010"/>
            <a:ext cx="14650752" cy="15585906"/>
          </a:xfrm>
          <a:custGeom>
            <a:avLst/>
            <a:gdLst/>
            <a:ahLst/>
            <a:cxnLst/>
            <a:rect r="r" b="b" t="t" l="l"/>
            <a:pathLst>
              <a:path h="15585906" w="14650752">
                <a:moveTo>
                  <a:pt x="0" y="0"/>
                </a:moveTo>
                <a:lnTo>
                  <a:pt x="14650752" y="0"/>
                </a:lnTo>
                <a:lnTo>
                  <a:pt x="14650752" y="15585906"/>
                </a:lnTo>
                <a:lnTo>
                  <a:pt x="0" y="15585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44800" y="3081618"/>
            <a:ext cx="15443200" cy="1285083"/>
          </a:xfrm>
          <a:custGeom>
            <a:avLst/>
            <a:gdLst/>
            <a:ahLst/>
            <a:cxnLst/>
            <a:rect r="r" b="b" t="t" l="l"/>
            <a:pathLst>
              <a:path h="1285083" w="15443200">
                <a:moveTo>
                  <a:pt x="0" y="0"/>
                </a:moveTo>
                <a:lnTo>
                  <a:pt x="15443200" y="0"/>
                </a:lnTo>
                <a:lnTo>
                  <a:pt x="15443200" y="1285083"/>
                </a:lnTo>
                <a:lnTo>
                  <a:pt x="0" y="128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2" t="-811" r="-27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6454" y="4584949"/>
            <a:ext cx="14438044" cy="1242579"/>
          </a:xfrm>
          <a:custGeom>
            <a:avLst/>
            <a:gdLst/>
            <a:ahLst/>
            <a:cxnLst/>
            <a:rect r="r" b="b" t="t" l="l"/>
            <a:pathLst>
              <a:path h="1242579" w="14438044">
                <a:moveTo>
                  <a:pt x="0" y="0"/>
                </a:moveTo>
                <a:lnTo>
                  <a:pt x="14438044" y="0"/>
                </a:lnTo>
                <a:lnTo>
                  <a:pt x="14438044" y="1242580"/>
                </a:lnTo>
                <a:lnTo>
                  <a:pt x="0" y="1242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" t="0" r="-53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0378" y="6045777"/>
            <a:ext cx="17016573" cy="1601566"/>
          </a:xfrm>
          <a:custGeom>
            <a:avLst/>
            <a:gdLst/>
            <a:ahLst/>
            <a:cxnLst/>
            <a:rect r="r" b="b" t="t" l="l"/>
            <a:pathLst>
              <a:path h="1601566" w="17016573">
                <a:moveTo>
                  <a:pt x="0" y="0"/>
                </a:moveTo>
                <a:lnTo>
                  <a:pt x="17016573" y="0"/>
                </a:lnTo>
                <a:lnTo>
                  <a:pt x="17016573" y="1601566"/>
                </a:lnTo>
                <a:lnTo>
                  <a:pt x="0" y="1601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529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80552" y="3240458"/>
            <a:ext cx="731558" cy="792041"/>
          </a:xfrm>
          <a:custGeom>
            <a:avLst/>
            <a:gdLst/>
            <a:ahLst/>
            <a:cxnLst/>
            <a:rect r="r" b="b" t="t" l="l"/>
            <a:pathLst>
              <a:path h="792041" w="731558">
                <a:moveTo>
                  <a:pt x="0" y="0"/>
                </a:moveTo>
                <a:lnTo>
                  <a:pt x="731557" y="0"/>
                </a:lnTo>
                <a:lnTo>
                  <a:pt x="731557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12109" y="4696680"/>
            <a:ext cx="792041" cy="792041"/>
          </a:xfrm>
          <a:custGeom>
            <a:avLst/>
            <a:gdLst/>
            <a:ahLst/>
            <a:cxnLst/>
            <a:rect r="r" b="b" t="t" l="l"/>
            <a:pathLst>
              <a:path h="792041" w="792041">
                <a:moveTo>
                  <a:pt x="0" y="0"/>
                </a:moveTo>
                <a:lnTo>
                  <a:pt x="792041" y="0"/>
                </a:lnTo>
                <a:lnTo>
                  <a:pt x="792041" y="792041"/>
                </a:lnTo>
                <a:lnTo>
                  <a:pt x="0" y="792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61829" y="6223424"/>
            <a:ext cx="632498" cy="861074"/>
          </a:xfrm>
          <a:custGeom>
            <a:avLst/>
            <a:gdLst/>
            <a:ahLst/>
            <a:cxnLst/>
            <a:rect r="r" b="b" t="t" l="l"/>
            <a:pathLst>
              <a:path h="861074" w="632498">
                <a:moveTo>
                  <a:pt x="0" y="0"/>
                </a:moveTo>
                <a:lnTo>
                  <a:pt x="632498" y="0"/>
                </a:lnTo>
                <a:lnTo>
                  <a:pt x="632498" y="861074"/>
                </a:lnTo>
                <a:lnTo>
                  <a:pt x="0" y="8610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866254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ALCANCES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4635" y="3267074"/>
            <a:ext cx="771285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dashboard web y app móvil para gestión de servicios técnicos.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2581" y="4686414"/>
            <a:ext cx="7013749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Sinc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ronización y registro de visitas y tareas en tiempo real.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8465" y="6314899"/>
            <a:ext cx="7398574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ración IA de geolocalización y reportes.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9962" y="-5559920"/>
            <a:ext cx="18687962" cy="16483226"/>
          </a:xfrm>
          <a:custGeom>
            <a:avLst/>
            <a:gdLst/>
            <a:ahLst/>
            <a:cxnLst/>
            <a:rect r="r" b="b" t="t" l="l"/>
            <a:pathLst>
              <a:path h="16483226" w="18687962">
                <a:moveTo>
                  <a:pt x="0" y="0"/>
                </a:moveTo>
                <a:lnTo>
                  <a:pt x="18687962" y="0"/>
                </a:lnTo>
                <a:lnTo>
                  <a:pt x="18687962" y="16483226"/>
                </a:lnTo>
                <a:lnTo>
                  <a:pt x="0" y="1648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87" r="0" b="-66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123" y="4301531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5123" y="6262945"/>
            <a:ext cx="977347" cy="1066549"/>
          </a:xfrm>
          <a:custGeom>
            <a:avLst/>
            <a:gdLst/>
            <a:ahLst/>
            <a:cxnLst/>
            <a:rect r="r" b="b" t="t" l="l"/>
            <a:pathLst>
              <a:path h="1066549" w="977347">
                <a:moveTo>
                  <a:pt x="0" y="0"/>
                </a:moveTo>
                <a:lnTo>
                  <a:pt x="977347" y="0"/>
                </a:lnTo>
                <a:lnTo>
                  <a:pt x="977347" y="1066550"/>
                </a:lnTo>
                <a:lnTo>
                  <a:pt x="0" y="10665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1506" y="4531411"/>
            <a:ext cx="624581" cy="612089"/>
          </a:xfrm>
          <a:custGeom>
            <a:avLst/>
            <a:gdLst/>
            <a:ahLst/>
            <a:cxnLst/>
            <a:rect r="r" b="b" t="t" l="l"/>
            <a:pathLst>
              <a:path h="612089" w="624581">
                <a:moveTo>
                  <a:pt x="0" y="0"/>
                </a:moveTo>
                <a:lnTo>
                  <a:pt x="624581" y="0"/>
                </a:lnTo>
                <a:lnTo>
                  <a:pt x="624581" y="612089"/>
                </a:lnTo>
                <a:lnTo>
                  <a:pt x="0" y="612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07974" y="4509912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3883" y="6479426"/>
            <a:ext cx="612204" cy="633588"/>
          </a:xfrm>
          <a:custGeom>
            <a:avLst/>
            <a:gdLst/>
            <a:ahLst/>
            <a:cxnLst/>
            <a:rect r="r" b="b" t="t" l="l"/>
            <a:pathLst>
              <a:path h="633588" w="612204">
                <a:moveTo>
                  <a:pt x="0" y="0"/>
                </a:moveTo>
                <a:lnTo>
                  <a:pt x="612204" y="0"/>
                </a:lnTo>
                <a:lnTo>
                  <a:pt x="612204" y="633588"/>
                </a:lnTo>
                <a:lnTo>
                  <a:pt x="0" y="633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945129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LIMITACIONES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02908" y="4377659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lcance limitado al seguimiento técnico, sin integración con otros sistemas internos.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2908" y="6339073"/>
            <a:ext cx="13156690" cy="86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  <a:spcBef>
                <a:spcPct val="0"/>
              </a:spcBef>
            </a:pP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</a:t>
            </a:r>
            <a:r>
              <a:rPr lang="en-US" sz="2510" spc="24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 automatización avanzada de pruebas por restricciones de presupuesto.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007974" y="6471326"/>
            <a:ext cx="671645" cy="649664"/>
          </a:xfrm>
          <a:custGeom>
            <a:avLst/>
            <a:gdLst/>
            <a:ahLst/>
            <a:cxnLst/>
            <a:rect r="r" b="b" t="t" l="l"/>
            <a:pathLst>
              <a:path h="649664" w="671645">
                <a:moveTo>
                  <a:pt x="0" y="0"/>
                </a:moveTo>
                <a:lnTo>
                  <a:pt x="671645" y="0"/>
                </a:lnTo>
                <a:lnTo>
                  <a:pt x="671645" y="649664"/>
                </a:lnTo>
                <a:lnTo>
                  <a:pt x="0" y="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4416" y="2890638"/>
            <a:ext cx="14499168" cy="524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Se utilizó metodología en cascada, con fases secuenciales y bien definidas: </a:t>
            </a: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</a:p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Cada etapa se completa antes de pasar a la siguiente, garantizando un desarrollo ordenado y controlado del proyecto.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409368" y="199738"/>
            <a:ext cx="13617940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b="true" sz="6950" spc="681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METODOLOGÍA DE TRABAJO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90408" y="3867869"/>
            <a:ext cx="10907184" cy="2369671"/>
          </a:xfrm>
          <a:custGeom>
            <a:avLst/>
            <a:gdLst/>
            <a:ahLst/>
            <a:cxnLst/>
            <a:rect r="r" b="b" t="t" l="l"/>
            <a:pathLst>
              <a:path h="2369671" w="10907184">
                <a:moveTo>
                  <a:pt x="0" y="0"/>
                </a:moveTo>
                <a:lnTo>
                  <a:pt x="10907184" y="0"/>
                </a:lnTo>
                <a:lnTo>
                  <a:pt x="10907184" y="2369672"/>
                </a:lnTo>
                <a:lnTo>
                  <a:pt x="0" y="2369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484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4539" y="4676285"/>
            <a:ext cx="1832724" cy="130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Análisis de requisitos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432" y="5005080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39681" y="5005080"/>
            <a:ext cx="1784881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1"/>
              </a:lnSpc>
            </a:pPr>
            <a:r>
              <a:rPr lang="en-US" sz="2400" spc="23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Desarrollo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5088" y="4988544"/>
            <a:ext cx="1832724" cy="4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510" spc="245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Pruebas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30690" y="5005080"/>
            <a:ext cx="1784881" cy="37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200" spc="21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Despliegue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96149" y="71279"/>
            <a:ext cx="3603899" cy="887460"/>
          </a:xfrm>
          <a:custGeom>
            <a:avLst/>
            <a:gdLst/>
            <a:ahLst/>
            <a:cxnLst/>
            <a:rect r="r" b="b" t="t" l="l"/>
            <a:pathLst>
              <a:path h="887460" w="3603899">
                <a:moveTo>
                  <a:pt x="0" y="0"/>
                </a:moveTo>
                <a:lnTo>
                  <a:pt x="3603899" y="0"/>
                </a:lnTo>
                <a:lnTo>
                  <a:pt x="3603899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DAGx-ArgRzA</dc:identifier>
  <dcterms:modified xsi:type="dcterms:W3CDTF">2011-08-01T06:04:30Z</dcterms:modified>
  <cp:revision>1</cp:revision>
  <dc:title>propuesta de</dc:title>
</cp:coreProperties>
</file>